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05/05/2015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15888"/>
            <a:ext cx="9144000" cy="36036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rgbClr val="DE9F00"/>
              </a:gs>
              <a:gs pos="64999">
                <a:srgbClr val="FFC000"/>
              </a:gs>
              <a:gs pos="89999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476672"/>
            <a:ext cx="2805723" cy="129614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ttangolo arrotondato 6"/>
          <p:cNvSpPr/>
          <p:nvPr/>
        </p:nvSpPr>
        <p:spPr>
          <a:xfrm>
            <a:off x="4716016" y="476672"/>
            <a:ext cx="3816424" cy="4608512"/>
          </a:xfrm>
          <a:prstGeom prst="roundRect">
            <a:avLst>
              <a:gd name="adj" fmla="val 6039"/>
            </a:avLst>
          </a:prstGeom>
          <a:solidFill>
            <a:schemeClr val="bg1"/>
          </a:solidFill>
          <a:ln>
            <a:noFill/>
          </a:ln>
          <a:effectLst>
            <a:outerShdw blurRad="50800" dist="152400" dir="2640000" sx="97000" sy="97000" algn="ctr" rotWithShape="0">
              <a:srgbClr val="3A3A3A">
                <a:alpha val="84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3789363"/>
            <a:ext cx="9144000" cy="3068637"/>
          </a:xfrm>
          <a:prstGeom prst="rect">
            <a:avLst/>
          </a:prstGeom>
          <a:gradFill>
            <a:gsLst>
              <a:gs pos="0">
                <a:srgbClr val="EA8D04"/>
              </a:gs>
              <a:gs pos="30000">
                <a:srgbClr val="DE9F00"/>
              </a:gs>
              <a:gs pos="64999">
                <a:srgbClr val="FFC000"/>
              </a:gs>
              <a:gs pos="89999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ESPERIENZE FORMATIVE 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SULL’USO DELLE ATTREZZATURE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Dott. Marco </a:t>
            </a:r>
            <a:r>
              <a:rPr lang="it-IT" b="1" dirty="0" err="1" smtClean="0">
                <a:solidFill>
                  <a:schemeClr val="tx1"/>
                </a:solidFill>
              </a:rPr>
              <a:t>Canavesi</a:t>
            </a:r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Milano 06 maggio 2015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1520" y="2060848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i="1" dirty="0" smtClean="0"/>
              <a:t>COLTIVIAMO LA SICUREZZA PER IL BENESSERE DEL CONSUMATORE</a:t>
            </a:r>
            <a:endParaRPr lang="en-US" sz="2800" b="1" i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" name="Immagine 23" descr="shutterstock_28181848 copia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r="14299" b="13632"/>
          <a:stretch>
            <a:fillRect/>
          </a:stretch>
        </p:blipFill>
        <p:spPr bwMode="auto">
          <a:xfrm rot="21148248">
            <a:off x="5283745" y="4017643"/>
            <a:ext cx="3651795" cy="246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20688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INDICE</a:t>
            </a:r>
            <a:endParaRPr lang="it-IT" i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7544" y="1484784"/>
            <a:ext cx="3004108" cy="4525963"/>
          </a:xfrm>
          <a:prstGeom prst="roundRect">
            <a:avLst>
              <a:gd name="adj" fmla="val 34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3851920" y="1484784"/>
            <a:ext cx="4834880" cy="4641379"/>
          </a:xfrm>
        </p:spPr>
        <p:txBody>
          <a:bodyPr/>
          <a:lstStyle/>
          <a:p>
            <a:r>
              <a:rPr lang="it-IT" dirty="0" smtClean="0"/>
              <a:t>Le competenze del formatore</a:t>
            </a:r>
          </a:p>
          <a:p>
            <a:r>
              <a:rPr lang="it-IT" dirty="0" smtClean="0"/>
              <a:t>Alimentazione o nutrizione?</a:t>
            </a:r>
          </a:p>
          <a:p>
            <a:r>
              <a:rPr lang="it-IT" dirty="0" smtClean="0"/>
              <a:t>La gestione dell’aula: il fattore umano</a:t>
            </a:r>
          </a:p>
          <a:p>
            <a:r>
              <a:rPr lang="it-IT" dirty="0" smtClean="0"/>
              <a:t>Conoscenza diretta ed esperienza nel mondo del lavoro</a:t>
            </a:r>
          </a:p>
          <a:p>
            <a:r>
              <a:rPr lang="it-IT" dirty="0" smtClean="0"/>
              <a:t>Quali prospettive?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115888"/>
            <a:ext cx="9144000" cy="36036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rgbClr val="DE9F00"/>
              </a:gs>
              <a:gs pos="64999">
                <a:srgbClr val="FFC000"/>
              </a:gs>
              <a:gs pos="89999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competenze del formatore</a:t>
            </a:r>
            <a:endParaRPr lang="it-IT" dirty="0"/>
          </a:p>
        </p:txBody>
      </p:sp>
      <p:pic>
        <p:nvPicPr>
          <p:cNvPr id="8" name="Segnaposto contenuto 7" descr="io-FORMATORE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66302"/>
            <a:ext cx="7560840" cy="4959861"/>
          </a:xfrm>
        </p:spPr>
      </p:pic>
      <p:sp>
        <p:nvSpPr>
          <p:cNvPr id="6" name="Rettangolo 5"/>
          <p:cNvSpPr/>
          <p:nvPr/>
        </p:nvSpPr>
        <p:spPr>
          <a:xfrm>
            <a:off x="0" y="115888"/>
            <a:ext cx="9144000" cy="36036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rgbClr val="DE9F00"/>
              </a:gs>
              <a:gs pos="64999">
                <a:srgbClr val="FFC000"/>
              </a:gs>
              <a:gs pos="89999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Alimentazione o nutrizione?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115888"/>
            <a:ext cx="9144000" cy="36036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rgbClr val="DE9F00"/>
              </a:gs>
              <a:gs pos="64999">
                <a:srgbClr val="FFC000"/>
              </a:gs>
              <a:gs pos="89999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7" name="Segnaposto contenuto 6" descr="informativa-sulla-nutrizione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39106"/>
            <a:ext cx="6768751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gestione dell’aula: il fattore umano</a:t>
            </a:r>
            <a:endParaRPr lang="it-IT" dirty="0"/>
          </a:p>
        </p:txBody>
      </p:sp>
      <p:pic>
        <p:nvPicPr>
          <p:cNvPr id="12" name="Segnaposto contenuto 11" descr="igor_fig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992888" cy="5040560"/>
          </a:xfrm>
        </p:spPr>
      </p:pic>
      <p:sp>
        <p:nvSpPr>
          <p:cNvPr id="4" name="Rettangolo 3"/>
          <p:cNvSpPr/>
          <p:nvPr/>
        </p:nvSpPr>
        <p:spPr>
          <a:xfrm>
            <a:off x="0" y="115888"/>
            <a:ext cx="9144000" cy="36036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rgbClr val="DE9F00"/>
              </a:gs>
              <a:gs pos="64999">
                <a:srgbClr val="FFC000"/>
              </a:gs>
              <a:gs pos="89999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Conoscenza diretta ed esperienza nel mondo del lavoro</a:t>
            </a:r>
            <a:endParaRPr lang="it-IT" dirty="0"/>
          </a:p>
        </p:txBody>
      </p:sp>
      <p:pic>
        <p:nvPicPr>
          <p:cNvPr id="12" name="Segnaposto contenuto 11" descr="image_22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038600" cy="4320480"/>
          </a:xfrm>
        </p:spPr>
      </p:pic>
      <p:sp>
        <p:nvSpPr>
          <p:cNvPr id="4" name="Rettangolo 3"/>
          <p:cNvSpPr/>
          <p:nvPr/>
        </p:nvSpPr>
        <p:spPr>
          <a:xfrm>
            <a:off x="0" y="115888"/>
            <a:ext cx="9144000" cy="36036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rgbClr val="DE9F00"/>
              </a:gs>
              <a:gs pos="64999">
                <a:srgbClr val="FFC000"/>
              </a:gs>
              <a:gs pos="89999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11" name="Segnaposto contenuto 10" descr="205-18-20-41-master-agricoltur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00808"/>
            <a:ext cx="403860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prospettive?</a:t>
            </a:r>
            <a:endParaRPr lang="it-IT" dirty="0"/>
          </a:p>
        </p:txBody>
      </p:sp>
      <p:pic>
        <p:nvPicPr>
          <p:cNvPr id="6" name="Segnaposto contenuto 5" descr="16096667-human-head-with-question-mark--Stock-Vector-concep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1881981"/>
            <a:ext cx="3962400" cy="3962400"/>
          </a:xfrm>
        </p:spPr>
      </p:pic>
      <p:pic>
        <p:nvPicPr>
          <p:cNvPr id="7" name="Segnaposto contenuto 6" descr="strada-con-punto-interrogativ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312368" cy="3888432"/>
          </a:xfrm>
        </p:spPr>
      </p:pic>
      <p:sp>
        <p:nvSpPr>
          <p:cNvPr id="5" name="Rettangolo 4"/>
          <p:cNvSpPr/>
          <p:nvPr/>
        </p:nvSpPr>
        <p:spPr>
          <a:xfrm>
            <a:off x="0" y="115888"/>
            <a:ext cx="9144000" cy="36036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rgbClr val="DE9F00"/>
              </a:gs>
              <a:gs pos="64999">
                <a:srgbClr val="FFC000"/>
              </a:gs>
              <a:gs pos="89999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i="1" dirty="0" smtClean="0">
                <a:solidFill>
                  <a:srgbClr val="00B050"/>
                </a:solidFill>
              </a:rPr>
              <a:t>GRAZIE PER L’ATTENZIONE</a:t>
            </a:r>
            <a:endParaRPr lang="it-IT" sz="3600" i="1" dirty="0">
              <a:solidFill>
                <a:srgbClr val="00B050"/>
              </a:solidFill>
            </a:endParaRPr>
          </a:p>
        </p:txBody>
      </p:sp>
      <p:pic>
        <p:nvPicPr>
          <p:cNvPr id="5" name="Segnaposto contenuto 8" descr="Fotolia_31245110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77" b="118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77</Words>
  <Application>Microsoft Office PowerPoint</Application>
  <PresentationFormat>Presentazione su schermo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INDICE</vt:lpstr>
      <vt:lpstr>Le competenze del formatore</vt:lpstr>
      <vt:lpstr>Alimentazione o nutrizione?</vt:lpstr>
      <vt:lpstr>La gestione dell’aula: il fattore umano</vt:lpstr>
      <vt:lpstr>Conoscenza diretta ed esperienza nel mondo del lavoro</vt:lpstr>
      <vt:lpstr>Quali prospettive?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RISCHIO BIOLOGICO: AMBIENTI INDOOR</dc:title>
  <dc:creator>LOREDANA</dc:creator>
  <cp:lastModifiedBy>LOREDANA</cp:lastModifiedBy>
  <cp:revision>18</cp:revision>
  <dcterms:created xsi:type="dcterms:W3CDTF">2015-04-12T15:27:42Z</dcterms:created>
  <dcterms:modified xsi:type="dcterms:W3CDTF">2015-05-05T20:28:03Z</dcterms:modified>
</cp:coreProperties>
</file>